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357" r:id="rId3"/>
    <p:sldId id="358" r:id="rId4"/>
    <p:sldId id="359" r:id="rId5"/>
    <p:sldId id="360" r:id="rId6"/>
    <p:sldId id="366" r:id="rId7"/>
    <p:sldId id="356" r:id="rId8"/>
    <p:sldId id="328" r:id="rId9"/>
    <p:sldId id="330" r:id="rId10"/>
    <p:sldId id="331" r:id="rId11"/>
    <p:sldId id="332" r:id="rId12"/>
    <p:sldId id="346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F5854-FCE4-4675-A222-DFF3718A6AB8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669C6-B9B2-4C89-B895-8CA2810A4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FCEFC1F2-5DC0-4BBB-B3C4-2845AE2E65B6}" type="slidenum">
              <a:rPr lang="en-US" sz="1200">
                <a:solidFill>
                  <a:prstClr val="black"/>
                </a:solidFill>
              </a:rPr>
              <a:pPr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18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3D99150-22A6-4208-857C-168BC877EDF2}" type="slidenum">
              <a:rPr lang="en-US" sz="1200" smtClean="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461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C3AB800-41CC-4D6D-9754-6907A1F2F078}" type="slidenum">
              <a:rPr lang="en-US" sz="1200" smtClean="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4691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B90F1CDB-62B0-4E71-AD14-DC5B204A11C3}" type="slidenum">
              <a:rPr lang="en-US" sz="1200" smtClean="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96824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A7005DB5-E817-4C4D-B916-BBB7DEBD860F}" type="slidenum">
              <a:rPr lang="en-US" sz="1200" smtClean="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38087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D9760F8A-5E00-48DE-9B75-2580091A6E04}" type="slidenum">
              <a:rPr lang="en-US" sz="1200" smtClean="0"/>
              <a:pPr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8576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90CF6-23E5-4010-90B2-6A2EE90C21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6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897AA-17CC-4D76-AE30-97F82B1509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0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47890-9C1C-4298-8B96-59553DA81F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7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C6E8-98E1-4849-A5C4-247ED1CA1D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6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567FD-A1B8-4B53-A624-7FCEE13D0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34706-0546-493E-923A-98A35F104A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3DAA7-E244-4517-9B2E-CD6BF9604C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6E276-9713-4133-941C-9249351D61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61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05D5-1FFD-429D-9865-006AF6AD01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811-17F5-41B9-871D-E41556B747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0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iteenchallenge.org                T102.03            10 - 2011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50B0C-BCCF-4117-A201-7F4CD6596B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04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iteenchallenge.org</a:t>
            </a:r>
            <a:r>
              <a:rPr lang="en-US" dirty="0">
                <a:solidFill>
                  <a:srgbClr val="000000"/>
                </a:solidFill>
              </a:rPr>
              <a:t>                </a:t>
            </a:r>
            <a:r>
              <a:rPr lang="en-US" dirty="0">
                <a:solidFill>
                  <a:schemeClr val="bg1"/>
                </a:solidFill>
              </a:rPr>
              <a:t>T102.03            10 - 2011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345F714-FEF3-4A48-827D-492AA418E35A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9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867400"/>
          </a:xfrm>
        </p:spPr>
        <p:txBody>
          <a:bodyPr/>
          <a:lstStyle/>
          <a:p>
            <a:pPr marL="0" marR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4800" dirty="0">
                <a:solidFill>
                  <a:srgbClr val="FFFFCC"/>
                </a:solidFill>
              </a:rPr>
            </a:br>
            <a:r>
              <a:rPr lang="en-US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b="1" cap="all" dirty="0">
                <a:solidFill>
                  <a:schemeClr val="bg1"/>
                </a:solidFill>
              </a:rPr>
            </a:br>
            <a:br>
              <a:rPr lang="en-US" b="1" cap="all" dirty="0">
                <a:solidFill>
                  <a:schemeClr val="bg1"/>
                </a:solidFill>
              </a:rPr>
            </a:br>
            <a:r>
              <a:rPr lang="en-US" b="1" cap="all" dirty="0">
                <a:solidFill>
                  <a:schemeClr val="bg1"/>
                </a:solidFill>
              </a:rPr>
              <a:t> </a:t>
            </a:r>
            <a:br>
              <a:rPr lang="en-US" sz="4800" dirty="0">
                <a:solidFill>
                  <a:srgbClr val="FFFFCC"/>
                </a:solidFill>
              </a:rPr>
            </a:br>
            <a:br>
              <a:rPr lang="en-US" sz="5400" dirty="0">
                <a:solidFill>
                  <a:srgbClr val="FFFFCC"/>
                </a:solidFill>
              </a:rPr>
            </a:br>
            <a:br>
              <a:rPr lang="en-US" sz="5400" dirty="0">
                <a:solidFill>
                  <a:srgbClr val="FFFFCC"/>
                </a:solidFill>
              </a:rPr>
            </a:br>
            <a:br>
              <a:rPr lang="en-US" sz="5400" dirty="0">
                <a:solidFill>
                  <a:srgbClr val="FFFFCC"/>
                </a:solidFill>
              </a:rPr>
            </a:b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53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354308" name="Content Placeholder 8"/>
          <p:cNvSpPr>
            <a:spLocks noGrp="1"/>
          </p:cNvSpPr>
          <p:nvPr>
            <p:ph idx="1"/>
          </p:nvPr>
        </p:nvSpPr>
        <p:spPr>
          <a:xfrm>
            <a:off x="457200" y="1967948"/>
            <a:ext cx="8229600" cy="4737652"/>
          </a:xfrm>
        </p:spPr>
        <p:txBody>
          <a:bodyPr/>
          <a:lstStyle/>
          <a:p>
            <a:pPr marL="400050" marR="0" indent="-742950">
              <a:buFont typeface="+mj-lt"/>
              <a:buAutoNum type="arabicPeriod" startAt="3"/>
            </a:pPr>
            <a:r>
              <a:rPr lang="en-US" sz="3600" b="1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Obedience to the Word</a:t>
            </a:r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 (1 John 5:2–3)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1 John 5:2–3 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2. “By this we know that we love the children of God, when we love God and obey his commandments. 3 For this is the love of God, that we keep his commandments. And his commandments are not burdensome. (ESV)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01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7"/>
          <p:cNvSpPr>
            <a:spLocks noGrp="1"/>
          </p:cNvSpPr>
          <p:nvPr>
            <p:ph type="title"/>
          </p:nvPr>
        </p:nvSpPr>
        <p:spPr>
          <a:xfrm>
            <a:off x="712304" y="338346"/>
            <a:ext cx="7772400" cy="1143000"/>
          </a:xfrm>
        </p:spPr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354308" name="Content Placeholder 8"/>
          <p:cNvSpPr>
            <a:spLocks noGrp="1"/>
          </p:cNvSpPr>
          <p:nvPr>
            <p:ph idx="1"/>
          </p:nvPr>
        </p:nvSpPr>
        <p:spPr>
          <a:xfrm>
            <a:off x="304800" y="1481346"/>
            <a:ext cx="8382000" cy="5224254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en-US" sz="3600" b="1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Anointing of the Spirit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(1 John 5:6–8).</a:t>
            </a:r>
          </a:p>
          <a:p>
            <a:pPr marL="514350" lvl="0" indent="-514350">
              <a:buFont typeface="+mj-lt"/>
              <a:buAutoNum type="arabicPeriod" startAt="4"/>
            </a:pP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Helvetica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i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6 </a:t>
            </a:r>
            <a:r>
              <a:rPr lang="en-US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he who came by water and blood—Jesus Christ; not by the water only but by the water and the blood. And the Spirit is the one who testifies, because the Spirit is the truth.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i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7 </a:t>
            </a:r>
            <a:r>
              <a:rPr lang="en-US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there are three that testify: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i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8 </a:t>
            </a:r>
            <a:r>
              <a:rPr lang="en-US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Spirit and the water and the blood; and these three agree. (ESV)</a:t>
            </a:r>
            <a:endParaRPr lang="en-JM" dirty="0">
              <a:solidFill>
                <a:schemeClr val="bg1"/>
              </a:solidFill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4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53251" name="Content Placeholder 8"/>
          <p:cNvSpPr>
            <a:spLocks noGrp="1"/>
          </p:cNvSpPr>
          <p:nvPr>
            <p:ph idx="1"/>
          </p:nvPr>
        </p:nvSpPr>
        <p:spPr>
          <a:xfrm>
            <a:off x="381000" y="1905000"/>
            <a:ext cx="8534400" cy="4572000"/>
          </a:xfrm>
        </p:spPr>
        <p:txBody>
          <a:bodyPr/>
          <a:lstStyle/>
          <a:p>
            <a:pPr marL="0" indent="0">
              <a:buNone/>
            </a:pPr>
            <a:r>
              <a:rPr lang="en-JM" sz="4000" b="1" dirty="0">
                <a:solidFill>
                  <a:schemeClr val="bg1"/>
                </a:solidFill>
              </a:rPr>
              <a:t>Discussion</a:t>
            </a:r>
            <a:r>
              <a:rPr lang="en-JM" sz="2400" b="1" dirty="0">
                <a:solidFill>
                  <a:schemeClr val="bg1"/>
                </a:solidFill>
              </a:rPr>
              <a:t> </a:t>
            </a:r>
            <a:endParaRPr lang="en-JM" sz="24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How do we grow in our faith in the truth?</a:t>
            </a:r>
            <a:endParaRPr lang="en-JM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How do we demonstrate love for God and others?</a:t>
            </a:r>
            <a:endParaRPr lang="en-JM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can help us to be more obedient to God’s word?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How important is the Spirit </a:t>
            </a:r>
            <a:r>
              <a:rPr lang="en-US" dirty="0" err="1">
                <a:solidFill>
                  <a:schemeClr val="bg1"/>
                </a:solidFill>
              </a:rPr>
              <a:t>Anionting</a:t>
            </a:r>
            <a:r>
              <a:rPr lang="en-US" dirty="0">
                <a:solidFill>
                  <a:schemeClr val="bg1"/>
                </a:solidFill>
              </a:rPr>
              <a:t> to overcome the world?</a:t>
            </a:r>
            <a:endParaRPr lang="en-JM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7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495800"/>
          </a:xfrm>
        </p:spPr>
        <p:txBody>
          <a:bodyPr/>
          <a:lstStyle/>
          <a:p>
            <a:pPr marL="0" marR="0"/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Everyone who believes that Jesus is the Christ has been born of God, (and everyone who loves the Father loves whoever has been born of him. 2 By this we know that we love the children of God, when we love God and obey his commandments. </a:t>
            </a:r>
            <a:endParaRPr lang="en-JM" sz="3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4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6172200"/>
          </a:xfrm>
        </p:spPr>
        <p:txBody>
          <a:bodyPr/>
          <a:lstStyle/>
          <a:p>
            <a:r>
              <a:rPr lang="en-US" sz="4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3 For this is the love of God, that we keep his commandments. And his commandments are not burdensome.) 4 For everyone who has been born of God overcomes the world. And this is the victory that has overcome the world—our faith. </a:t>
            </a:r>
            <a:endParaRPr lang="en-JM" sz="40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08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r>
              <a:rPr lang="en-US" sz="3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5 Who is it that overcomes the world except the one who believes that Jesus is the Son of God? 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US" sz="3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he who came by water and blood—Jesus Christ; not by the water only but by the water and the blood. And the Spirit is the one who testifies, because the Spirit is the truth. </a:t>
            </a:r>
            <a:r>
              <a:rPr lang="en-US" sz="4400" b="1" i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For there are three that testify: 8 the Spirit and the water and the blood; and these three agree. (ESV) </a:t>
            </a:r>
            <a:endParaRPr lang="en-JM" sz="44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3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JM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JM" b="1" cap="all" dirty="0">
                <a:solidFill>
                  <a:schemeClr val="bg1"/>
                </a:solidFill>
              </a:rPr>
              <a:t>OBJECTIVES</a:t>
            </a:r>
            <a:endParaRPr lang="en-JM" sz="2400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Men must see their primary aim is to love God and others. </a:t>
            </a:r>
            <a:endParaRPr lang="en-JM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The need to obey God’s Word must dominate our thinking as we approach every day.</a:t>
            </a:r>
            <a:endParaRPr lang="en-JM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Men need to an Anointing that is strongly supported by faith. </a:t>
            </a:r>
            <a:endParaRPr lang="en-JM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3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JM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en-JM" b="1" cap="all" dirty="0">
                <a:solidFill>
                  <a:schemeClr val="bg1"/>
                </a:solidFill>
              </a:rPr>
              <a:t>INTRODUCTION</a:t>
            </a:r>
            <a:endParaRPr lang="en-JM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John gives four characteristics of an overcomer in 1 John 5:1–8: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Faith in the truth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(1 John 5: 1a, 4–5),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Love for God and others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(1 John 5:1b)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Obedience to the Word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(1 John 5:2–3)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Anointing of the Spir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it (1 John 5:6–8).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JM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JM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953000"/>
          </a:xfrm>
        </p:spPr>
        <p:txBody>
          <a:bodyPr/>
          <a:lstStyle/>
          <a:p>
            <a:pPr marL="0" marR="0">
              <a:buFont typeface="+mj-lt"/>
              <a:buAutoNum type="arabicPeriod"/>
            </a:pPr>
            <a:r>
              <a:rPr lang="en-US" sz="2800" b="1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Faith in the Truth (1 John 5: 1a, 4–5)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1. Everyone who believes that Jesus is the Christ has been born of God, …... 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4. For everyone who has been born of God overcomes the world. And this is the victory that has overcome the world—our faith. 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5. Who is it that overcomes the world except the one who believes that Jesus is the Son of God?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 (ESV)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en-JM" sz="32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23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34820" name="Content Placeholder 8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marL="0" marR="0"/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The faith that God grants in regeneration (Eph. 2:8)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</a:p>
          <a:p>
            <a:pPr marL="0" marR="0"/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Christian faith, “the faith which was once for all handed down to the saints” (Jude 3; cf. Acts 6:7; 13:8; 14:22; 16:5; 1 Cor. 16:13; 2 Cor. 13:5; Gal. 1:23; Phil. 1:27; 1 Tim. 4:1; 6:10, 21; 2 Tim. 4:7). 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8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0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MEN: Overcoming The World</a:t>
            </a:r>
            <a:br>
              <a:rPr lang="en-US" sz="32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TEXT: 1 John 5:1-8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36867" name="Content Placeholder 8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724400"/>
          </a:xfrm>
        </p:spPr>
        <p:txBody>
          <a:bodyPr/>
          <a:lstStyle/>
          <a:p>
            <a:pPr marL="400050" marR="0" indent="-742950">
              <a:buFont typeface="+mj-lt"/>
              <a:buAutoNum type="arabicPeriod" startAt="2"/>
            </a:pPr>
            <a:r>
              <a:rPr lang="en-US" sz="3600" b="1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Love for God and Others (1 John 5:1b)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1" indent="-4572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1 John 5:1b 5 (Everyone who believes that Jesus is the Christ has been born of God,) and everyone who loves the Father loves whoever has been born of him (ESV)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1" indent="-4572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The primary mark of an overcomer involves the doctrinal test of believing the truth of the Christian faith. The second mark is again a moral characteristic: an overcomer loves the Father.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F45EC6E8-98E1-4849-A5C4-247ED1CA1DE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78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38c13194c9df4b4e341df175e6d9d7f27b8c75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859</Words>
  <Application>Microsoft Office PowerPoint</Application>
  <PresentationFormat>On-screen Show (4:3)</PresentationFormat>
  <Paragraphs>64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Blank Presentation</vt:lpstr>
      <vt:lpstr>       MEN: Overcoming The World    TEXT: 1 John 5:1-8        </vt:lpstr>
      <vt:lpstr>MEN: Overcoming The World TEXT: 1 John 5:1-8</vt:lpstr>
      <vt:lpstr>PowerPoint Presentation</vt:lpstr>
      <vt:lpstr>PowerPoint Presentation</vt:lpstr>
      <vt:lpstr>MEN: Overcoming The World TEXT: 1 John 5:1-8</vt:lpstr>
      <vt:lpstr>MEN: Overcoming The World TEXT: 1 John 5:1-8</vt:lpstr>
      <vt:lpstr>MEN: Overcoming The World TEXT: 1 John 5:1-8</vt:lpstr>
      <vt:lpstr>MEN: Overcoming The World TEXT: 1 John 5:1-8</vt:lpstr>
      <vt:lpstr>MEN: Overcoming The World TEXT: 1 John 5:1-8</vt:lpstr>
      <vt:lpstr>MEN: Overcoming The World TEXT: 1 John 5:1-8</vt:lpstr>
      <vt:lpstr>MEN: Overcoming The World TEXT: 1 John 5:1-8</vt:lpstr>
      <vt:lpstr>MEN: Overcoming The World TEXT: 1 John 5:1-8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of Contents</dc:title>
  <dc:creator>Gregg</dc:creator>
  <cp:lastModifiedBy>Small,Jhenelle</cp:lastModifiedBy>
  <cp:revision>38</cp:revision>
  <dcterms:created xsi:type="dcterms:W3CDTF">2011-10-20T15:18:26Z</dcterms:created>
  <dcterms:modified xsi:type="dcterms:W3CDTF">2022-03-24T00:16:59Z</dcterms:modified>
</cp:coreProperties>
</file>